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Devarapu</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Raviteja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25</a:t>
            </a:r>
            <a:r>
              <a:rPr lang="en-US" baseline="30000" dirty="0">
                <a:solidFill>
                  <a:schemeClr val="bg2"/>
                </a:solidFill>
                <a:latin typeface="Abadi" panose="020B0604020104020204" pitchFamily="34" charset="0"/>
                <a:ea typeface="SF Pro" pitchFamily="2" charset="0"/>
                <a:cs typeface="SF Pro" pitchFamily="2" charset="0"/>
              </a:rPr>
              <a:t>td</a:t>
            </a:r>
            <a:r>
              <a:rPr lang="en-US" dirty="0">
                <a:solidFill>
                  <a:schemeClr val="bg2"/>
                </a:solidFill>
                <a:latin typeface="Abadi" panose="020B0604020104020204" pitchFamily="34" charset="0"/>
                <a:ea typeface="SF Pro" pitchFamily="2" charset="0"/>
                <a:cs typeface="SF Pro" pitchFamily="2" charset="0"/>
              </a:rPr>
              <a:t> June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https://github.com/Ravitejadevarapu98/edx_capstone_project/blob/main/Data%20Wrangling.ipynb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https://github.com/Ravitejadevarapu98/edx_capstone_project/blob/main/EDA%20with%20Data%20Visualization.ipynb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https://github.com/Ravitejadevarapu98/edx_capstone_project/blob/main/EDA%20with%20SQL.ipynb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https://github.com/Ravitejadevarapu98/edx_capstone_project/blob/main/app.py</a:t>
            </a:r>
          </a:p>
          <a:p>
            <a:pPr marL="0" indent="0">
              <a:lnSpc>
                <a:spcPct val="100000"/>
              </a:lnSpc>
              <a:spcBef>
                <a:spcPts val="1400"/>
              </a:spcBef>
              <a:buNone/>
            </a:pP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https://github.com/Ravitejadevarapu98/edx_capstone_project/blob/main/Machine%20Learning%20Prediction.ipynb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200" dirty="0">
                <a:solidFill>
                  <a:srgbClr val="1C7DDB"/>
                </a:solidFill>
                <a:latin typeface="Abadi" panose="020B0604020104020204" pitchFamily="34" charset="0"/>
              </a:rPr>
              <a:t> https://github.com/Ravitejadevarapu98/edx_capstone_project/blob/main/Data%20Collection%20API.ipynb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https://github.com/Ravitejadevarapu98/edx_capstone_project/blob/main/Data%20Collection%20with%20Web%20Scraping.ipynb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1325</TotalTime>
  <Words>1819</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Jagadeesh M</cp:lastModifiedBy>
  <cp:revision>201</cp:revision>
  <dcterms:created xsi:type="dcterms:W3CDTF">2021-04-29T18:58:34Z</dcterms:created>
  <dcterms:modified xsi:type="dcterms:W3CDTF">2024-06-25T17:29:59Z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